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7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1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4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1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8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51D1-A76F-441D-AEB6-398A0FEEAA1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EEB2-9071-45DF-9679-36F9FE185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54750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Детские рисунки </a:t>
            </a:r>
            <a:br>
              <a:rPr lang="ru-RU" sz="8000" b="1" dirty="0" smtClean="0"/>
            </a:br>
            <a:r>
              <a:rPr lang="ru-RU" sz="8000" b="1" dirty="0" smtClean="0"/>
              <a:t>«Птицы»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645" y="150915"/>
            <a:ext cx="11798710" cy="1655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Дошкольное Образовательное Учреждение – детский сад №174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362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45" y="365125"/>
            <a:ext cx="8854310" cy="6350201"/>
          </a:xfrm>
        </p:spPr>
      </p:pic>
    </p:spTree>
    <p:extLst>
      <p:ext uri="{BB962C8B-B14F-4D97-AF65-F5344CB8AC3E}">
        <p14:creationId xmlns:p14="http://schemas.microsoft.com/office/powerpoint/2010/main" val="22301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52" y="202893"/>
            <a:ext cx="2848897" cy="7852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 напоследок….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142" y="98814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Поздравляем со Светлым праздником Пасхи!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2" y="2348578"/>
            <a:ext cx="5760180" cy="42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217640"/>
            <a:ext cx="9178343" cy="6366825"/>
          </a:xfrm>
        </p:spPr>
      </p:pic>
    </p:spTree>
    <p:extLst>
      <p:ext uri="{BB962C8B-B14F-4D97-AF65-F5344CB8AC3E}">
        <p14:creationId xmlns:p14="http://schemas.microsoft.com/office/powerpoint/2010/main" val="25304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49" y="2265560"/>
            <a:ext cx="2655241" cy="37992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" y="589935"/>
            <a:ext cx="4376476" cy="5987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76" y="549056"/>
            <a:ext cx="4213408" cy="60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64" y="202892"/>
            <a:ext cx="9475814" cy="6446771"/>
          </a:xfrm>
        </p:spPr>
      </p:pic>
    </p:spTree>
    <p:extLst>
      <p:ext uri="{BB962C8B-B14F-4D97-AF65-F5344CB8AC3E}">
        <p14:creationId xmlns:p14="http://schemas.microsoft.com/office/powerpoint/2010/main" val="2347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8364"/>
            <a:ext cx="3415500" cy="5796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75" y="468364"/>
            <a:ext cx="3260736" cy="5796864"/>
          </a:xfrm>
          <a:prstGeom prst="rect">
            <a:avLst/>
          </a:prstGeom>
        </p:spPr>
      </p:pic>
      <p:pic>
        <p:nvPicPr>
          <p:cNvPr id="6" name="Рисунок 5" descr="Bird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12" y="2136891"/>
            <a:ext cx="2557820" cy="24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3651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29" y="2433484"/>
            <a:ext cx="5761703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8" y="365125"/>
            <a:ext cx="4715665" cy="6319822"/>
          </a:xfrm>
        </p:spPr>
      </p:pic>
      <p:pic>
        <p:nvPicPr>
          <p:cNvPr id="5" name="Рисунок 4" descr="Owl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5944235" cy="59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" y="247138"/>
            <a:ext cx="4074293" cy="63404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93" y="824860"/>
            <a:ext cx="6913388" cy="51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5" y="217641"/>
            <a:ext cx="5835102" cy="3380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65" y="2753366"/>
            <a:ext cx="5728729" cy="39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0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Детские рисунки  «Птицы»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напоследок….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рисунки  «Птицы»</dc:title>
  <dc:creator>Diana</dc:creator>
  <cp:lastModifiedBy>Diana</cp:lastModifiedBy>
  <cp:revision>2</cp:revision>
  <dcterms:created xsi:type="dcterms:W3CDTF">2020-04-20T15:55:28Z</dcterms:created>
  <dcterms:modified xsi:type="dcterms:W3CDTF">2020-04-22T11:58:05Z</dcterms:modified>
</cp:coreProperties>
</file>